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3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55ACB-0FCD-4295-9852-1B29F87AFB84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71943-68DF-4B6B-8248-AD7AA952C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644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/>
      </p:sp>
      <p:sp>
        <p:nvSpPr>
          <p:cNvPr id="1048685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r>
              <a:rPr lang="zh-CN" altLang="en-US"/>
              <a:t>大家好，我是来自南昌大学第一附属医院肿瘤科的邓军医生</a:t>
            </a:r>
          </a:p>
        </p:txBody>
      </p:sp>
      <p:sp>
        <p:nvSpPr>
          <p:cNvPr id="1048686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Char char="•"/>
            </a:pPr>
            <a:fld id="{CB2BA0D8-EDCF-494A-96D5-4335177750FD}" type="slidenum">
              <a:rPr lang="zh-CN" altLang="en-US"/>
              <a:pPr>
                <a:buFont typeface="Arial" pitchFamily="34" charset="0"/>
                <a:buChar char="•"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524E8C0-A1B4-4164-9E3E-D8F34DE4B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05B7BC14-6F5B-4893-8F54-AFC4A9A185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B8BDF94-6457-40CE-B652-8F7258A34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878900F-755C-4A9C-91E0-63311729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758C01CF-607B-44AC-880B-530E9AA9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037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CC040AD-E69E-4C99-BF87-C3BD8F679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CEC0C99B-3091-41D0-90E3-E0492CFB2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B2FAAB9-F168-41D0-A731-58B317670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4AD629FA-9A03-4724-9A93-D39D51551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75B9697F-7AE4-4CB7-8D7B-7C4DC4684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85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283AD574-0E86-48B8-A71E-B384BDF08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E4628EC3-BDD2-4744-800A-C42F95A65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3E6EAE0-C100-40D4-85F2-F4BCDF5BC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E3F9522A-A530-48FF-849C-CAFEB4A4E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AFBB6B4-8B2F-4BDE-A875-C7ABC681D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413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F51B8-32DE-48E3-B3B3-4ED2C4A8F452}" type="slidenum">
              <a:rPr lang="zh-CN" altLang="en-US"/>
              <a:pPr/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7472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EEF8D48-9800-4318-995A-A0DB270BD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6AE0EBC-6B8D-4C8D-B6F5-8EB839DBA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8DC93E3C-3FA2-44C2-A722-3D7A1F892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BB49D10-7CC1-4586-A29A-05B2FF0F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918F94A-EDA0-43F9-9BDA-9E553FC0F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69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0AA6C6B-9694-44E6-9353-101094EC6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1C9387D4-7AC3-44FE-9ADF-A6D5BB2A7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2C8FDE66-0CAC-43F9-B054-447B587F2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E5ACFD8-3F68-44E9-9367-320F13BBC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BD409BC-F68D-495A-AFAA-64E50CDCE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882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7770DCD-5753-4285-98E5-3143E7A3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8DA1CBB9-D395-46E7-AC04-82BA6A7D93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54070701-D078-42D2-BBD9-3C0B492B3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8E12B843-74B8-4CE2-B20F-90F30AB88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2284B553-0F0D-4134-984F-3434F71A5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8293F6DA-62AF-4786-BC97-A5C6701F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387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C147615-202E-4372-BDC3-7885D4687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740CC465-DA0F-4F9E-85D3-C9461306C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5B6AEBFB-6331-4A58-984C-49770A58B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9B47A610-90BF-4E39-987D-6A0710841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4F3F060E-FAC6-45EB-AEC3-97A22ED614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60DF1D8F-C723-4BD5-9976-F1E8EA9DF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714DA3CE-86E2-44C2-870E-A505753A7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CDE39701-A514-4107-9A9B-26B8DC81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836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98C9E24-946E-44A0-890F-29652A6FE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5C74E148-5097-4B9F-8A71-9315258C3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AB9AD88-8567-44EE-A9E6-0ED8E9D8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DDD4A743-2506-4C3E-A10C-D6FE57BA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149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C8349AA7-ACBF-47BB-BC3F-C3D1590B1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6A270A3F-D917-447E-934D-1F4D51007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A05D0DBE-7FE8-4C6D-BDDB-B1D59A7C4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058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F9E90B1-69D1-46DD-85F7-7C489DBE2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5568EB6-53C2-47E2-9B47-88D201ADF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EFEF60EA-9BAD-4668-AE42-C5BB4CE05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A1FD8162-CB32-4FB4-ACE6-F4CCF14B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1583FCD8-449C-4B91-A46F-08D234D8F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02C30F45-F3B8-4BE5-91AF-26020791B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610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26A547C-AF32-4AB8-9A12-41AE7B4ED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A146B51B-6017-4F23-873E-4183BB5D1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A1CF9DF5-AC2E-407A-BA0C-238B2C9EE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EF5F791C-8ECE-403A-9B14-13D0B3389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E613D6DF-D3F1-400A-9DF1-EB8657E64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29EF99E6-6546-49BB-A293-22610529A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75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277169D5-FEC7-426A-B71C-7C4715C6A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9BB490DC-CA52-47CF-838D-08AAF93BB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4D7008CC-0F3E-4AB9-881E-19419E7AB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0C7EF-FC13-498E-906F-4D220A73A59F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11784CE0-276B-4787-9950-299D8B36A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684BCF92-AB4B-46C0-8CCA-4435D7195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F0B6A-9593-4A27-B8EB-8E80D77CB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457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4" descr="Snap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EDEB"/>
              </a:clrFrom>
              <a:clrTo>
                <a:srgbClr val="DAEDEB">
                  <a:alpha val="0"/>
                </a:srgbClr>
              </a:clrTo>
            </a:clrChange>
            <a:lum bright="18000" contrast="12000"/>
          </a:blip>
          <a:srcRect l="21341" t="20233" r="16348" b="67096"/>
          <a:stretch>
            <a:fillRect/>
          </a:stretch>
        </p:blipFill>
        <p:spPr bwMode="auto">
          <a:xfrm>
            <a:off x="7213600" y="276226"/>
            <a:ext cx="4726517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"/>
          <p:cNvGrpSpPr/>
          <p:nvPr/>
        </p:nvGrpSpPr>
        <p:grpSpPr>
          <a:xfrm>
            <a:off x="688623" y="1000655"/>
            <a:ext cx="11006665" cy="5816977"/>
            <a:chOff x="767646" y="1000655"/>
            <a:chExt cx="11006665" cy="5816977"/>
          </a:xfrm>
        </p:grpSpPr>
        <p:sp>
          <p:nvSpPr>
            <p:cNvPr id="1048682" name="矩形 8"/>
            <p:cNvSpPr/>
            <p:nvPr/>
          </p:nvSpPr>
          <p:spPr bwMode="auto">
            <a:xfrm>
              <a:off x="3565171" y="1000655"/>
              <a:ext cx="8209140" cy="58169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邓军</a:t>
              </a:r>
              <a:r>
                <a:rPr lang="zh-CN" altLang="zh-CN" sz="2800" b="1" dirty="0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博</a:t>
              </a:r>
              <a:r>
                <a:rPr lang="zh-CN" altLang="zh-CN" sz="2800" b="1" dirty="0" smtClean="0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士</a:t>
              </a:r>
              <a:r>
                <a:rPr lang="zh-CN" altLang="en-US" sz="2400" b="1" dirty="0" smtClean="0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，</a:t>
              </a:r>
              <a:r>
                <a:rPr lang="zh-CN" altLang="en-US" sz="2400" b="1" dirty="0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博士后，主任</a:t>
              </a:r>
              <a:r>
                <a:rPr lang="zh-CN" altLang="zh-CN" sz="2400" b="1" dirty="0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</a:rPr>
                <a:t>医师，</a:t>
              </a:r>
              <a:r>
                <a:rPr lang="zh-CN" altLang="en-US" sz="2400" b="1" dirty="0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  <a:sym typeface="+mn-ea"/>
                </a:rPr>
                <a:t>硕士</a:t>
              </a:r>
              <a:r>
                <a:rPr lang="zh-CN" altLang="en-US" sz="2400" b="1" dirty="0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  <a:sym typeface="+mn-ea"/>
                </a:rPr>
                <a:t>研究生</a:t>
              </a:r>
              <a:r>
                <a:rPr lang="zh-CN" altLang="en-US" sz="2400" b="1" dirty="0">
                  <a:solidFill>
                    <a:srgbClr val="A50021"/>
                  </a:solidFill>
                  <a:latin typeface="Times New Roman" pitchFamily="18" charset="0"/>
                  <a:cs typeface="Times New Roman" pitchFamily="18" charset="0"/>
                  <a:sym typeface="+mn-ea"/>
                </a:rPr>
                <a:t>导师</a:t>
              </a:r>
              <a:endParaRPr lang="en-US" altLang="zh-CN" sz="2400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  <a:sym typeface="+mn-ea"/>
                </a:rPr>
                <a:t>南昌大学第一附属医院肿瘤科行政副主任</a:t>
              </a:r>
              <a:endPara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2018</a:t>
              </a:r>
              <a:r>
                <a:rPr lang="en-US" altLang="zh-CN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CSCO 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en-US" altLang="zh-CN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35 under 35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”</a:t>
              </a:r>
              <a:r>
                <a:rPr lang="en-US" altLang="zh-CN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优秀</a:t>
              </a:r>
              <a:r>
                <a:rPr lang="zh-CN" altLang="en-US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青年肿瘤医师</a:t>
              </a:r>
              <a:endParaRPr lang="en-US" altLang="zh-C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2020</a:t>
              </a:r>
              <a:r>
                <a:rPr lang="zh-CN" altLang="en-US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年江西省主要学科学术和技术带头人（青年）</a:t>
              </a:r>
              <a:endParaRPr lang="en-US" altLang="zh-C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2022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年江西省双千计划青年人才</a:t>
              </a:r>
              <a:endPara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中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国抗癌协会神经内分泌肿瘤专业委员会委员</a:t>
              </a:r>
              <a:endPara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北京抗癌协会胃癌青委会委员</a:t>
              </a:r>
              <a:endPara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江西省整合医学会肿瘤免疫治疗分会常委</a:t>
              </a:r>
              <a:endPara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zh-CN" altLang="zh-CN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研究</a:t>
              </a:r>
              <a:r>
                <a:rPr lang="zh-CN" altLang="zh-CN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方向</a:t>
              </a:r>
              <a:r>
                <a:rPr lang="zh-CN" altLang="en-US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：</a:t>
              </a:r>
              <a:r>
                <a:rPr lang="zh-CN" altLang="zh-CN" sz="20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消化系统</a:t>
              </a:r>
              <a:r>
                <a:rPr lang="zh-CN" altLang="zh-CN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肿瘤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和肺癌的综合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治疗</a:t>
              </a:r>
              <a:endPara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主持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国家自然科学基金</a:t>
              </a:r>
              <a:r>
                <a:rPr lang="en-US" altLang="zh-CN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项，省级重点课题多项，经费约</a:t>
              </a:r>
              <a:r>
                <a:rPr lang="en-US" altLang="zh-CN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400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万</a:t>
              </a:r>
              <a:endPara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方向</a:t>
              </a:r>
              <a:r>
                <a:rPr lang="en-US" altLang="zh-CN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：基于类器官培养筛选消化道恶性肿瘤个体化诊疗方案</a:t>
              </a:r>
              <a:endPara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方向</a:t>
              </a:r>
              <a:r>
                <a:rPr lang="en-US" altLang="zh-CN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：放疗抵抗基础转化研究</a:t>
              </a:r>
              <a:endParaRPr lang="en-US" altLang="zh-C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097158" name="图片 7" descr="微信图片_20170502160804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7646" y="1159932"/>
              <a:ext cx="2505559" cy="2810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135</Words>
  <Application>Microsoft Office PowerPoint</Application>
  <PresentationFormat>自定义</PresentationFormat>
  <Paragraphs>14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22907</dc:creator>
  <cp:lastModifiedBy>Think</cp:lastModifiedBy>
  <cp:revision>17</cp:revision>
  <dcterms:created xsi:type="dcterms:W3CDTF">2021-01-14T09:18:10Z</dcterms:created>
  <dcterms:modified xsi:type="dcterms:W3CDTF">2023-02-22T12:58:02Z</dcterms:modified>
</cp:coreProperties>
</file>