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2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.xml" ContentType="application/vnd.openxmlformats-officedocument.presentationml.slideLayout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4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slideLayouts/slideLayout5.xml" ContentType="application/vnd.openxmlformats-officedocument.presentationml.slideLayout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slideLayouts/slideLayout6.xml" ContentType="application/vnd.openxmlformats-officedocument.presentationml.slideLayout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slideLayouts/slideLayout7.xml" ContentType="application/vnd.openxmlformats-officedocument.presentationml.slideLayout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8.xml" ContentType="application/vnd.openxmlformats-officedocument.presentationml.slideLayout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slideLayouts/slideLayout9.xml" ContentType="application/vnd.openxmlformats-officedocument.presentationml.slideLayout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slideLayouts/slideLayout11.xml" ContentType="application/vnd.openxmlformats-officedocument.presentationml.slideLayout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gs/tag63.xml" ContentType="application/vnd.openxmlformats-officedocument.presentationml.tag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6" r:id="rId3"/>
  </p:sldIdLst>
  <p:sldSz type="screen16x9" cy="6858000" cx="12192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FFFFFF"/>
    <a:srgbClr val="DCDCDC"/>
    <a:srgbClr val="F0F0F0"/>
    <a:srgbClr val="E6E6E6"/>
    <a:srgbClr val="C8C8C8"/>
    <a:srgbClr val="FAFAFA"/>
    <a:srgbClr val="BEBE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0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tags" Target="../tags/tag48.xml"/><Relationship Id="rId2" Type="http://schemas.openxmlformats.org/officeDocument/2006/relationships/tags" Target="../tags/tag49.xml"/><Relationship Id="rId3" Type="http://schemas.openxmlformats.org/officeDocument/2006/relationships/tags" Target="../tags/tag50.xml"/><Relationship Id="rId4" Type="http://schemas.openxmlformats.org/officeDocument/2006/relationships/tags" Target="../tags/tag51.xml"/><Relationship Id="rId5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tags" Target="../tags/tag52.xml"/><Relationship Id="rId2" Type="http://schemas.openxmlformats.org/officeDocument/2006/relationships/tags" Target="../tags/tag53.xml"/><Relationship Id="rId3" Type="http://schemas.openxmlformats.org/officeDocument/2006/relationships/tags" Target="../tags/tag54.xml"/><Relationship Id="rId4" Type="http://schemas.openxmlformats.org/officeDocument/2006/relationships/tags" Target="../tags/tag55.xml"/><Relationship Id="rId5" Type="http://schemas.openxmlformats.org/officeDocument/2006/relationships/tags" Target="../tags/tag56.xml"/><Relationship Id="rId6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tags" Target="../tags/tag7.xml"/><Relationship Id="rId3" Type="http://schemas.openxmlformats.org/officeDocument/2006/relationships/tags" Target="../tags/tag8.xml"/><Relationship Id="rId4" Type="http://schemas.openxmlformats.org/officeDocument/2006/relationships/tags" Target="../tags/tag9.xml"/><Relationship Id="rId5" Type="http://schemas.openxmlformats.org/officeDocument/2006/relationships/tags" Target="../tags/tag10.xml"/><Relationship Id="rId6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tags" Target="../tags/tag12.xml"/><Relationship Id="rId3" Type="http://schemas.openxmlformats.org/officeDocument/2006/relationships/tags" Target="../tags/tag13.xml"/><Relationship Id="rId4" Type="http://schemas.openxmlformats.org/officeDocument/2006/relationships/tags" Target="../tags/tag14.xml"/><Relationship Id="rId5" Type="http://schemas.openxmlformats.org/officeDocument/2006/relationships/tags" Target="../tags/tag15.xml"/><Relationship Id="rId6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tags" Target="../tags/tag17.xml"/><Relationship Id="rId3" Type="http://schemas.openxmlformats.org/officeDocument/2006/relationships/tags" Target="../tags/tag18.xml"/><Relationship Id="rId4" Type="http://schemas.openxmlformats.org/officeDocument/2006/relationships/tags" Target="../tags/tag19.xml"/><Relationship Id="rId5" Type="http://schemas.openxmlformats.org/officeDocument/2006/relationships/tags" Target="../tags/tag20.xml"/><Relationship Id="rId6" Type="http://schemas.openxmlformats.org/officeDocument/2006/relationships/tags" Target="../tags/tag21.xml"/><Relationship Id="rId7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tags" Target="../tags/tag23.xml"/><Relationship Id="rId3" Type="http://schemas.openxmlformats.org/officeDocument/2006/relationships/tags" Target="../tags/tag24.xml"/><Relationship Id="rId4" Type="http://schemas.openxmlformats.org/officeDocument/2006/relationships/tags" Target="../tags/tag25.xml"/><Relationship Id="rId5" Type="http://schemas.openxmlformats.org/officeDocument/2006/relationships/tags" Target="../tags/tag26.xml"/><Relationship Id="rId6" Type="http://schemas.openxmlformats.org/officeDocument/2006/relationships/tags" Target="../tags/tag27.xml"/><Relationship Id="rId7" Type="http://schemas.openxmlformats.org/officeDocument/2006/relationships/tags" Target="../tags/tag28.xml"/><Relationship Id="rId8" Type="http://schemas.openxmlformats.org/officeDocument/2006/relationships/tags" Target="../tags/tag29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tags" Target="../tags/tag30.xml"/><Relationship Id="rId2" Type="http://schemas.openxmlformats.org/officeDocument/2006/relationships/tags" Target="../tags/tag31.xml"/><Relationship Id="rId3" Type="http://schemas.openxmlformats.org/officeDocument/2006/relationships/tags" Target="../tags/tag32.xml"/><Relationship Id="rId4" Type="http://schemas.openxmlformats.org/officeDocument/2006/relationships/tags" Target="../tags/tag33.xml"/><Relationship Id="rId5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tags" Target="../tags/tag34.xml"/><Relationship Id="rId2" Type="http://schemas.openxmlformats.org/officeDocument/2006/relationships/tags" Target="../tags/tag35.xml"/><Relationship Id="rId3" Type="http://schemas.openxmlformats.org/officeDocument/2006/relationships/tags" Target="../tags/tag36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tags" Target="../tags/tag37.xml"/><Relationship Id="rId2" Type="http://schemas.openxmlformats.org/officeDocument/2006/relationships/tags" Target="../tags/tag38.xml"/><Relationship Id="rId3" Type="http://schemas.openxmlformats.org/officeDocument/2006/relationships/tags" Target="../tags/tag39.xml"/><Relationship Id="rId4" Type="http://schemas.openxmlformats.org/officeDocument/2006/relationships/tags" Target="../tags/tag40.xml"/><Relationship Id="rId5" Type="http://schemas.openxmlformats.org/officeDocument/2006/relationships/tags" Target="../tags/tag41.xml"/><Relationship Id="rId6" Type="http://schemas.openxmlformats.org/officeDocument/2006/relationships/tags" Target="../tags/tag42.xml"/><Relationship Id="rId7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tags" Target="../tags/tag43.xml"/><Relationship Id="rId2" Type="http://schemas.openxmlformats.org/officeDocument/2006/relationships/tags" Target="../tags/tag44.xml"/><Relationship Id="rId3" Type="http://schemas.openxmlformats.org/officeDocument/2006/relationships/tags" Target="../tags/tag45.xml"/><Relationship Id="rId4" Type="http://schemas.openxmlformats.org/officeDocument/2006/relationships/tags" Target="../tags/tag46.xml"/><Relationship Id="rId5" Type="http://schemas.openxmlformats.org/officeDocument/2006/relationships/tags" Target="../tags/tag47.xml"/><Relationship Id="rId6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anchor="b" anchorCtr="0" bIns="46800" lIns="90000" rIns="90000" tIns="46800">
            <a:normAutofit/>
          </a:bodyPr>
          <a:lstStyle>
            <a:lvl1pPr algn="ctr">
              <a:defRPr sz="6000"/>
            </a:lvl1pPr>
          </a:lstStyle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bIns="46800" lIns="90000" rIns="90000" tIns="46800">
            <a:normAutofit/>
          </a:bodyPr>
          <a:lstStyle>
            <a:lvl1pPr algn="ctr" indent="0" marL="0">
              <a:lnSpc>
                <a:spcPct val="110000"/>
              </a:lnSpc>
              <a:buNone/>
              <a:defRPr sz="2400" spc="2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dirty="0" lang="zh-CN"/>
              <a:t>单击此处编辑母版副标题样式</a:t>
            </a:r>
            <a:endParaRPr altLang="en-US" dirty="0" lang="zh-CN"/>
          </a:p>
        </p:txBody>
      </p:sp>
      <p:sp>
        <p:nvSpPr>
          <p:cNvPr id="1048583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585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7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8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  <p:sp>
        <p:nvSpPr>
          <p:cNvPr id="1048609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2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  <p:sp>
        <p:nvSpPr>
          <p:cNvPr id="1048594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anchor="t" anchorCtr="0" bIns="46800" lIns="90000" rIns="90000" rtlCol="0" tIns="46800" vert="horz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altLang="en-US" lang="zh-CN" smtClean="0"/>
              <a:t>单击此处编辑标题</a:t>
            </a:r>
            <a:endParaRPr altLang="en-US" lang="zh-CN"/>
          </a:p>
        </p:txBody>
      </p:sp>
      <p:sp>
        <p:nvSpPr>
          <p:cNvPr id="1048595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bIns="46800" lIns="90000" rIns="90000" t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anchor="ctr" anchorCtr="0" bIns="46800" lIns="90000" rIns="90000" rtlCol="0" tIns="46800" vert="horz">
            <a:normAutofit/>
          </a:bodyPr>
          <a:p>
            <a:pPr lvl="0"/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97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bIns="46800" lIns="90000" rIns="90000" rtlCol="0" tIns="4680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98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9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0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anchor="b" anchorCtr="0" bIns="46800" lIns="90000" rIns="90000" tIns="46800">
            <a:normAutofit/>
          </a:bodyPr>
          <a:lstStyle>
            <a:lvl1pPr>
              <a:defRPr sz="4400"/>
            </a:lvl1pPr>
          </a:lstStyle>
          <a:p>
            <a:r>
              <a:rPr altLang="en-US" dirty="0" lang="zh-CN"/>
              <a:t>单击此处编辑标题</a:t>
            </a:r>
            <a:endParaRPr altLang="en-US" dirty="0" lang="zh-CN"/>
          </a:p>
        </p:txBody>
      </p:sp>
      <p:sp>
        <p:nvSpPr>
          <p:cNvPr id="1048611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bIns="46800" lIns="90000" rIns="90000" tIns="46800">
            <a:normAutofit/>
          </a:bodyPr>
          <a:lstStyle>
            <a:lvl1pPr indent="0" marL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dirty="0" lang="zh-CN"/>
              <a:t>单击此处编辑文本</a:t>
            </a:r>
            <a:endParaRPr altLang="en-US" dirty="0" lang="zh-CN"/>
          </a:p>
        </p:txBody>
      </p:sp>
      <p:sp>
        <p:nvSpPr>
          <p:cNvPr id="1048612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3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anchor="ctr" anchorCtr="0" bIns="46800" lIns="90000" rIns="90000" rtlCol="0" tIns="46800" vert="horz">
            <a:normAutofit/>
          </a:bodyPr>
          <a:p>
            <a:pPr lvl="0"/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16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bIns="46800" lIns="90000" rIns="90000" rtlCol="0" tIns="4680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17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bIns="46800" lIns="90000" rIns="90000" tIns="46800">
            <a:normAutofit/>
          </a:bodyPr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618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9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anchor="ctr" anchorCtr="0" bIns="46800" lIns="90000" rIns="90000" rtlCol="0" tIns="46800" vert="horz">
            <a:normAutofit/>
          </a:bodyPr>
          <a:p>
            <a:pPr lvl="0"/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22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anchor="t" anchorCtr="0" bIns="38100" lIns="101600" rIns="76200" tIns="38100">
            <a:normAutofit/>
          </a:bodyPr>
          <a:lstStyle>
            <a:lvl1pPr indent="0" marL="0">
              <a:lnSpc>
                <a:spcPct val="100000"/>
              </a:lnSpc>
              <a:buNone/>
              <a:defRPr b="1" sz="2000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dirty="0" lang="zh-CN"/>
              <a:t>单击此处编辑文本</a:t>
            </a:r>
            <a:endParaRPr altLang="en-US" dirty="0" lang="zh-CN"/>
          </a:p>
        </p:txBody>
      </p:sp>
      <p:sp>
        <p:nvSpPr>
          <p:cNvPr id="1048623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bIns="0" lIns="101600" rIns="82550" rtlCol="0" tIns="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24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anchor="t" anchorCtr="0" bIns="38100" lIns="101600" rIns="76200" rtlCol="0" tIns="38100" vert="horz">
            <a:normAutofit/>
          </a:bodyPr>
          <a:lstStyle>
            <a:lvl1pPr indent="0" marL="0">
              <a:lnSpc>
                <a:spcPct val="100000"/>
              </a:lnSpc>
              <a:buNone/>
              <a:defRPr b="1" sz="2000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单击此处编辑文本</a:t>
            </a:r>
            <a:endParaRPr altLang="en-US" lang="zh-CN"/>
          </a:p>
        </p:txBody>
      </p:sp>
      <p:sp>
        <p:nvSpPr>
          <p:cNvPr id="1048625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bIns="0" lIns="101600" rIns="82550" rtlCol="0" tIns="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26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7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anchor="ctr" anchorCtr="0" bIns="46800" lIns="90000" rIns="90000" rtlCol="0" tIns="46800" vert="horz">
            <a:normAutofit/>
          </a:bodyPr>
          <a:p>
            <a:pPr lvl="0"/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8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9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0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bIns="46800" lIns="90000" rIns="90000" rtlCol="0" tIns="46800" vert="horz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altLang="en-US" lang="zh-CN"/>
          </a:p>
        </p:txBody>
      </p:sp>
      <p:sp>
        <p:nvSpPr>
          <p:cNvPr id="1048633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bIns="46800" lIns="90000" rIns="90000" rtlCol="0" tIns="46800" vert="horz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/>
          </a:p>
        </p:txBody>
      </p:sp>
      <p:sp>
        <p:nvSpPr>
          <p:cNvPr id="1048634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p>
            <a:fld id="{9EFD9D74-47D9-4702-A33C-335B63B48DBF}" type="datetimeFigureOut">
              <a:rPr altLang="en-US" lang="zh-CN" smtClean="0"/>
            </a:fld>
            <a:endParaRPr altLang="en-US" dirty="0" lang="zh-CN"/>
          </a:p>
        </p:txBody>
      </p:sp>
      <p:sp>
        <p:nvSpPr>
          <p:cNvPr id="1048635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636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p>
            <a:fld id="{FABC47A4-756D-490B-A52F-7D9E2C9FC05F}" type="slidenum">
              <a:rPr altLang="en-US" lang="zh-CN" smtClean="0"/>
            </a:fld>
            <a:endParaRPr altLang="en-US" lang="zh-CN"/>
          </a:p>
        </p:txBody>
      </p:sp>
      <p:sp>
        <p:nvSpPr>
          <p:cNvPr id="1048637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p>
            <a:r>
              <a:rPr altLang="en-US" lang="zh-CN"/>
              <a:t>单击此处编辑母版标题样式</a:t>
            </a:r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排标题与文本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anchor="ctr" anchorCtr="0" bIns="46800" lIns="90000" rIns="90000" rtlCol="0" tIns="46800" vert="eaVert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altLang="en-US" lang="zh-CN" smtClean="0"/>
              <a:t>单击此处编辑标题</a:t>
            </a:r>
            <a:endParaRPr altLang="en-US" lang="zh-CN"/>
          </a:p>
        </p:txBody>
      </p:sp>
      <p:sp>
        <p:nvSpPr>
          <p:cNvPr id="1048602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bIns="46800" lIns="46800" rIns="46800" tIns="46800" vert="eaVert"/>
          <a:lstStyle>
            <a:lvl1pPr indent="-228600" marL="228600">
              <a:spcAft>
                <a:spcPts val="1000"/>
              </a:spcAft>
              <a:defRPr spc="300"/>
            </a:lvl1pPr>
            <a:lvl2pPr indent="-228600" marL="685800">
              <a:defRPr spc="300"/>
            </a:lvl2pPr>
            <a:lvl3pPr indent="-228600" marL="1143000">
              <a:defRPr spc="300"/>
            </a:lvl3pPr>
            <a:lvl4pPr indent="-228600" marL="1600200">
              <a:defRPr spc="300"/>
            </a:lvl4pPr>
            <a:lvl5pPr indent="-228600" marL="2057400">
              <a:defRPr spc="300"/>
            </a:lvl5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603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4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ags" Target="../tags/tag57.xml"/><Relationship Id="rId13" Type="http://schemas.openxmlformats.org/officeDocument/2006/relationships/tags" Target="../tags/tag58.xml"/><Relationship Id="rId14" Type="http://schemas.openxmlformats.org/officeDocument/2006/relationships/tags" Target="../tags/tag59.xml"/><Relationship Id="rId15" Type="http://schemas.openxmlformats.org/officeDocument/2006/relationships/tags" Target="../tags/tag60.xml"/><Relationship Id="rId16" Type="http://schemas.openxmlformats.org/officeDocument/2006/relationships/tags" Target="../tags/tag61.xml"/><Relationship Id="rId17" Type="http://schemas.openxmlformats.org/officeDocument/2006/relationships/tags" Target="../tags/tag62.xml"/><Relationship Id="rId1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/>
        </p:spPr>
        <p:txBody>
          <a:bodyPr anchor="ctr" anchorCtr="0" bIns="46990" lIns="90170" rIns="90170" rtlCol="0" tIns="46990" vert="horz">
            <a:normAutofit/>
          </a:bodyPr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/>
        </p:spPr>
        <p:txBody>
          <a:bodyPr bIns="46800" lIns="90000" rIns="90000" rtlCol="0" tIns="46800" vert="horz">
            <a:normAutofit/>
          </a:bodyPr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baseline="0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baseline="0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baseline="0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  <p:custDataLst>
      <p:tags r:id="rId17"/>
    </p:custDataLst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fontAlgn="auto" hangingPunct="1" latinLnBrk="0" rtl="0">
        <a:lnSpc>
          <a:spcPct val="100000"/>
        </a:lnSpc>
        <a:spcBef>
          <a:spcPct val="0"/>
        </a:spcBef>
        <a:buNone/>
        <a:defRPr baseline="0" b="1" cap="none" sz="3600" kern="1200" normalizeH="0" spc="300" strike="noStrike" u="none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914400" eaLnBrk="1" fontAlgn="auto" hangingPunct="1" indent="-228600" latinLnBrk="0" marL="228600" rtl="0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baseline="0" cap="none" sz="18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algn="l" defTabSz="914400" eaLnBrk="1" fontAlgn="auto" hangingPunct="1" indent="-228600" latinLnBrk="0" marL="685800" rtl="0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algn="l" pos="1609725"/>
          <a:tab algn="l" pos="1609725"/>
          <a:tab algn="l" pos="1609725"/>
          <a:tab algn="l" pos="1609725"/>
        </a:tabLst>
        <a:defRPr baseline="0" cap="none" sz="16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algn="l" defTabSz="914400" eaLnBrk="1" fontAlgn="auto" hangingPunct="1" indent="-228600" latinLnBrk="0" marL="1143000" rtl="0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baseline="0" cap="none" sz="16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algn="l" defTabSz="914400" eaLnBrk="1" fontAlgn="auto" hangingPunct="1" indent="-228600" latinLnBrk="0" marL="1600200" rtl="0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baseline="0" cap="none" sz="14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algn="l" defTabSz="914400" eaLnBrk="1" fontAlgn="auto" hangingPunct="1" indent="-228600" latinLnBrk="0" marL="2057400" rtl="0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baseline="0" cap="none" sz="14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tags" Target="../tags/tag63.xml"/><Relationship Id="rId3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图片 4" descr="4(1)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7430770" y="1049020"/>
            <a:ext cx="3177540" cy="4582160"/>
          </a:xfrm>
          <a:prstGeom prst="rect"/>
        </p:spPr>
      </p:pic>
      <p:sp>
        <p:nvSpPr>
          <p:cNvPr id="1048586" name="文本框 100"/>
          <p:cNvSpPr txBox="1"/>
          <p:nvPr/>
        </p:nvSpPr>
        <p:spPr>
          <a:xfrm>
            <a:off x="843280" y="1049020"/>
            <a:ext cx="6109335" cy="5349240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p>
            <a:pPr indent="408305">
              <a:lnSpc>
                <a:spcPct val="150000"/>
              </a:lnSpc>
            </a:pPr>
            <a:r>
              <a:rPr b="1" sz="2000" lang="zh-CN">
                <a:ea typeface="方正仿宋_GB2312" panose="02000000000000000000" charset="-122"/>
              </a:rPr>
              <a:t>李敏，</a:t>
            </a:r>
            <a:r>
              <a:rPr b="1" sz="2000" lang="zh-CN">
                <a:ea typeface="方正仿宋_GB2312" panose="02000000000000000000" charset="-122"/>
              </a:rPr>
              <a:t>医</a:t>
            </a:r>
            <a:r>
              <a:rPr b="1" sz="2000" lang="zh-CN">
                <a:ea typeface="方正仿宋_GB2312" panose="02000000000000000000" charset="-122"/>
              </a:rPr>
              <a:t>学</a:t>
            </a:r>
            <a:r>
              <a:rPr b="1" sz="2000" lang="zh-CN">
                <a:ea typeface="方正仿宋_GB2312" panose="02000000000000000000" charset="-122"/>
              </a:rPr>
              <a:t>博</a:t>
            </a:r>
            <a:r>
              <a:rPr b="1" sz="2000" lang="zh-CN">
                <a:ea typeface="方正仿宋_GB2312" panose="02000000000000000000" charset="-122"/>
              </a:rPr>
              <a:t>士</a:t>
            </a:r>
            <a:r>
              <a:rPr b="1" sz="2000" lang="zh-CN">
                <a:ea typeface="方正仿宋_GB2312" panose="02000000000000000000" charset="-122"/>
              </a:rPr>
              <a:t>，</a:t>
            </a:r>
            <a:r>
              <a:rPr b="1" sz="2000" lang="zh-CN">
                <a:ea typeface="方正仿宋_GB2312" panose="02000000000000000000" charset="-122"/>
              </a:rPr>
              <a:t>南昌大学第一附属医院产前诊断中心主任，妇产科副主任医师，研究生导师。</a:t>
            </a:r>
            <a:endParaRPr b="1" sz="2000" lang="zh-CN">
              <a:ea typeface="方正仿宋_GB2312" panose="02000000000000000000" charset="-122"/>
            </a:endParaRPr>
          </a:p>
          <a:p>
            <a:pPr indent="408305">
              <a:lnSpc>
                <a:spcPct val="150000"/>
              </a:lnSpc>
            </a:pPr>
            <a:r>
              <a:rPr altLang="en-US" b="1" sz="2000" lang="zh-CN">
                <a:ea typeface="方正仿宋_GB2312" panose="02000000000000000000" charset="-122"/>
              </a:rPr>
              <a:t>现任中华医学会教育技术分会第九届委员会青年委员会委员、中国医药教育协会智能医学专业委员会委员、江西省医学会围产医学分会委员会常务委员、江西省整合医学学会医学教育分会候任主委、江西省整合医学分会全科医学分会社区家庭医生联盟委员会副主席。</a:t>
            </a:r>
            <a:endParaRPr altLang="en-US" b="1" sz="2000" lang="zh-CN">
              <a:ea typeface="方正仿宋_GB2312" panose="02000000000000000000" charset="-122"/>
            </a:endParaRPr>
          </a:p>
          <a:p>
            <a:pPr indent="408305">
              <a:lnSpc>
                <a:spcPct val="150000"/>
              </a:lnSpc>
            </a:pPr>
            <a:r>
              <a:rPr altLang="en-US" b="1" sz="2000" lang="zh-CN">
                <a:ea typeface="方正仿宋_GB2312" panose="02000000000000000000" charset="-122"/>
              </a:rPr>
              <a:t>擅长高危妊娠的诊治及孕期监护，母胎相关疾病的遗传咨询，双胎妊娠的孕期监护等。</a:t>
            </a:r>
            <a:endParaRPr altLang="zh-CN" b="1" sz="2000" lang="en-US">
              <a:ea typeface="方正仿宋_GB2312" panose="02000000000000000000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lastClr="000000" val="windowText"/>
      </a:dk1>
      <a:lt1>
        <a:sysClr lastClr="FFFFFF" val="window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演示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空白演示</dc:title>
  <dc:creator>李敏</dc:creator>
  <cp:lastModifiedBy>幸福，快乐，</cp:lastModifiedBy>
  <dcterms:created xsi:type="dcterms:W3CDTF">2019-06-18T10:08:00Z</dcterms:created>
  <dcterms:modified xsi:type="dcterms:W3CDTF">2023-02-11T12:35:15Z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D280A4E4F0274FE5A6597398817B3C23</vt:lpwstr>
  </property>
</Properties>
</file>