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5" r:id="rId3"/>
  </p:sldIdLst>
  <p:sldSz cx="12192000" cy="6858000" type="screen16x9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9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9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A05E95-AA7C-445F-B9FA-B679E36087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9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9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389DC99-EF77-4779-8EF9-D37E0A13FE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09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61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A05E95-AA7C-445F-B9FA-B679E36087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389DC99-EF77-4779-8EF9-D37E0A13FE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98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59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A05E95-AA7C-445F-B9FA-B679E36087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0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0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389DC99-EF77-4779-8EF9-D37E0A13FE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2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A05E95-AA7C-445F-B9FA-B679E36087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389DC99-EF77-4779-8EF9-D37E0A13FE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14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1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A05E95-AA7C-445F-B9FA-B679E36087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1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1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389DC99-EF77-4779-8EF9-D37E0A13FE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19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620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62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A05E95-AA7C-445F-B9FA-B679E36087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2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2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389DC99-EF77-4779-8EF9-D37E0A13FE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25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26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627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28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629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A05E95-AA7C-445F-B9FA-B679E36087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30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31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389DC99-EF77-4779-8EF9-D37E0A13FE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9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A05E95-AA7C-445F-B9FA-B679E36087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9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9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389DC99-EF77-4779-8EF9-D37E0A13FE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A05E95-AA7C-445F-B9FA-B679E36087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3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3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389DC99-EF77-4779-8EF9-D37E0A13FE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36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637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3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A05E95-AA7C-445F-B9FA-B679E36087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3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4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389DC99-EF77-4779-8EF9-D37E0A13FE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0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60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0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A05E95-AA7C-445F-B9FA-B679E36087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0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0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389DC99-EF77-4779-8EF9-D37E0A13FE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05E95-AA7C-445F-B9FA-B679E36087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9DC99-EF77-4779-8EF9-D37E0A13FE3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内容占位符 2"/>
          <p:cNvSpPr>
            <a:spLocks noGrp="1"/>
          </p:cNvSpPr>
          <p:nvPr>
            <p:ph idx="1"/>
          </p:nvPr>
        </p:nvSpPr>
        <p:spPr>
          <a:xfrm>
            <a:off x="3575050" y="746125"/>
            <a:ext cx="8358505" cy="5744210"/>
          </a:xfrm>
        </p:spPr>
        <p:txBody>
          <a:bodyPr>
            <a:normAutofit fontScale="70000"/>
          </a:bodyPr>
          <a:p>
            <a:pPr>
              <a:lnSpc>
                <a:spcPct val="150000"/>
              </a:lnSpc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医学科学院北京协和医学院妇产科临床型博士，对妇产科常见病及妇科肿瘤的治疗有较丰富的经验，擅长腹腔镜、宫腔镜等微创手术及产科合并症的治疗。参与及主持多项国家级及省级课题研究，在国内外核心期刊发表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篇文章，其中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sci 6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篇，参编论著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部，国家专利授权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项。研究方向：妇科肿瘤的基础与临床研究。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江西省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第十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四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批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卫生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人才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服务团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成员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中国医师协会微无创专业委员会青年委员兼秘书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中华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预防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医学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会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生殖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健康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分会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委员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中国医师协会微无创单孔与阴道腔镜手术专委会委员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中国老年学和老年医学学会妇科分会青年委员会副主任委员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中国中医药信息研究会青年医师分会常务理事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中国医促会妇产科分会妇科肿瘤学组委员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江西省整合医学会妇产科分会常务委员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江西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省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整合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医学学会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妇产科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分会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青年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委员会副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主任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委员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兼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候任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主委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江西省医学会妇科微无创分会第一届委员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江西省保健学会微无创分会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第一届委员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江西省康复养生协会盆底与产后保健专业委员会副主任委员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江西省抗癌协会卵巢癌专业委员会委员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48587" name="矩形 1"/>
          <p:cNvSpPr/>
          <p:nvPr/>
        </p:nvSpPr>
        <p:spPr>
          <a:xfrm>
            <a:off x="336550" y="4365625"/>
            <a:ext cx="3238500" cy="249174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3600" b="1" dirty="0"/>
              <a:t>刘福军</a:t>
            </a:r>
            <a:endParaRPr lang="zh-CN" altLang="en-US" sz="3600" b="1" dirty="0"/>
          </a:p>
          <a:p>
            <a:pPr algn="ctr"/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南昌大学第一附属医院妇产科副主任医师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ctr"/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硕士研究生导师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ctr"/>
            <a:r>
              <a:rPr lang="zh-CN" altLang="en-US" sz="2400" b="1" dirty="0"/>
              <a:t>联系方式：</a:t>
            </a:r>
            <a:r>
              <a:rPr lang="en-US" altLang="zh-CN" sz="2400" b="1" dirty="0"/>
              <a:t>13439833084</a:t>
            </a:r>
            <a:endParaRPr lang="en-US" altLang="zh-CN" sz="2400" b="1" dirty="0"/>
          </a:p>
        </p:txBody>
      </p:sp>
      <p:pic>
        <p:nvPicPr>
          <p:cNvPr id="209715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920" y="1016635"/>
            <a:ext cx="2998470" cy="322326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900cf811-da7f-4924-9d38-2bcafea34526"/>
  <p:tag name="COMMONDATA" val="eyJoZGlkIjoiODNhYTEwZmYxNWMxZDE0ZTdkM2QzMTQ4N2QxYzI4ZjQ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454</Words>
  <Application>WPS 演示</Application>
  <PresentationFormat/>
  <Paragraphs>20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等线</vt:lpstr>
      <vt:lpstr>微软雅黑</vt:lpstr>
      <vt:lpstr>Arial Unicode MS</vt:lpstr>
      <vt:lpstr>等线 Light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耿 硕</dc:creator>
  <cp:lastModifiedBy>fisher</cp:lastModifiedBy>
  <cp:revision>4</cp:revision>
  <dcterms:created xsi:type="dcterms:W3CDTF">2023-03-24T15:28:00Z</dcterms:created>
  <dcterms:modified xsi:type="dcterms:W3CDTF">2023-03-29T01:13:50Z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90EF17204DC04E6388DBBCF23FA14614</vt:lpwstr>
  </property>
  <property fmtid="{D5CDD505-2E9C-101B-9397-08002B2CF9AE}" pid="3" name="KSOProductBuildVer">
    <vt:lpwstr>2052-11.1.0.13703</vt:lpwstr>
  </property>
</Properties>
</file>